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7463413" cy="21067713"/>
  <p:notesSz cx="6858000" cy="9144000"/>
  <p:defaultTextStyle>
    <a:defPPr>
      <a:defRPr lang="ru-RU"/>
    </a:defPPr>
    <a:lvl1pPr marL="0" algn="l" defTabSz="2809494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1pPr>
    <a:lvl2pPr marL="1404747" algn="l" defTabSz="2809494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2pPr>
    <a:lvl3pPr marL="2809494" algn="l" defTabSz="2809494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3pPr>
    <a:lvl4pPr marL="4214241" algn="l" defTabSz="2809494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4pPr>
    <a:lvl5pPr marL="5618988" algn="l" defTabSz="2809494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5pPr>
    <a:lvl6pPr marL="7023735" algn="l" defTabSz="2809494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6pPr>
    <a:lvl7pPr marL="8428482" algn="l" defTabSz="2809494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7pPr>
    <a:lvl8pPr marL="9833229" algn="l" defTabSz="2809494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8pPr>
    <a:lvl9pPr marL="11237976" algn="l" defTabSz="2809494" rtl="0" eaLnBrk="1" latinLnBrk="0" hangingPunct="1">
      <a:defRPr sz="553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4" d="100"/>
          <a:sy n="14" d="100"/>
        </p:scale>
        <p:origin x="108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2927" y="3447889"/>
            <a:ext cx="28097560" cy="7334685"/>
          </a:xfrm>
        </p:spPr>
        <p:txBody>
          <a:bodyPr anchor="b"/>
          <a:lstStyle>
            <a:lvl1pPr algn="ctr">
              <a:defRPr sz="1843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2927" y="11065427"/>
            <a:ext cx="28097560" cy="5086486"/>
          </a:xfrm>
        </p:spPr>
        <p:txBody>
          <a:bodyPr/>
          <a:lstStyle>
            <a:lvl1pPr marL="0" indent="0" algn="ctr">
              <a:buNone/>
              <a:defRPr sz="7373"/>
            </a:lvl1pPr>
            <a:lvl2pPr marL="1404518" indent="0" algn="ctr">
              <a:buNone/>
              <a:defRPr sz="6144"/>
            </a:lvl2pPr>
            <a:lvl3pPr marL="2809037" indent="0" algn="ctr">
              <a:buNone/>
              <a:defRPr sz="5530"/>
            </a:lvl3pPr>
            <a:lvl4pPr marL="4213555" indent="0" algn="ctr">
              <a:buNone/>
              <a:defRPr sz="4915"/>
            </a:lvl4pPr>
            <a:lvl5pPr marL="5618074" indent="0" algn="ctr">
              <a:buNone/>
              <a:defRPr sz="4915"/>
            </a:lvl5pPr>
            <a:lvl6pPr marL="7022592" indent="0" algn="ctr">
              <a:buNone/>
              <a:defRPr sz="4915"/>
            </a:lvl6pPr>
            <a:lvl7pPr marL="8427110" indent="0" algn="ctr">
              <a:buNone/>
              <a:defRPr sz="4915"/>
            </a:lvl7pPr>
            <a:lvl8pPr marL="9831629" indent="0" algn="ctr">
              <a:buNone/>
              <a:defRPr sz="4915"/>
            </a:lvl8pPr>
            <a:lvl9pPr marL="11236147" indent="0" algn="ctr">
              <a:buNone/>
              <a:defRPr sz="4915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730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974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809755" y="1121661"/>
            <a:ext cx="8078048" cy="1785391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5609" y="1121661"/>
            <a:ext cx="23765853" cy="1785391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323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45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097" y="5252301"/>
            <a:ext cx="32312194" cy="8763582"/>
          </a:xfrm>
        </p:spPr>
        <p:txBody>
          <a:bodyPr anchor="b"/>
          <a:lstStyle>
            <a:lvl1pPr>
              <a:defRPr sz="1843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6097" y="14098790"/>
            <a:ext cx="32312194" cy="4608561"/>
          </a:xfrm>
        </p:spPr>
        <p:txBody>
          <a:bodyPr/>
          <a:lstStyle>
            <a:lvl1pPr marL="0" indent="0">
              <a:buNone/>
              <a:defRPr sz="7373">
                <a:solidFill>
                  <a:schemeClr val="tx1">
                    <a:tint val="75000"/>
                  </a:schemeClr>
                </a:solidFill>
              </a:defRPr>
            </a:lvl1pPr>
            <a:lvl2pPr marL="1404518" indent="0">
              <a:buNone/>
              <a:defRPr sz="6144">
                <a:solidFill>
                  <a:schemeClr val="tx1">
                    <a:tint val="75000"/>
                  </a:schemeClr>
                </a:solidFill>
              </a:defRPr>
            </a:lvl2pPr>
            <a:lvl3pPr marL="2809037" indent="0">
              <a:buNone/>
              <a:defRPr sz="5530">
                <a:solidFill>
                  <a:schemeClr val="tx1">
                    <a:tint val="75000"/>
                  </a:schemeClr>
                </a:solidFill>
              </a:defRPr>
            </a:lvl3pPr>
            <a:lvl4pPr marL="4213555" indent="0">
              <a:buNone/>
              <a:defRPr sz="4915">
                <a:solidFill>
                  <a:schemeClr val="tx1">
                    <a:tint val="75000"/>
                  </a:schemeClr>
                </a:solidFill>
              </a:defRPr>
            </a:lvl4pPr>
            <a:lvl5pPr marL="5618074" indent="0">
              <a:buNone/>
              <a:defRPr sz="4915">
                <a:solidFill>
                  <a:schemeClr val="tx1">
                    <a:tint val="75000"/>
                  </a:schemeClr>
                </a:solidFill>
              </a:defRPr>
            </a:lvl5pPr>
            <a:lvl6pPr marL="7022592" indent="0">
              <a:buNone/>
              <a:defRPr sz="4915">
                <a:solidFill>
                  <a:schemeClr val="tx1">
                    <a:tint val="75000"/>
                  </a:schemeClr>
                </a:solidFill>
              </a:defRPr>
            </a:lvl6pPr>
            <a:lvl7pPr marL="8427110" indent="0">
              <a:buNone/>
              <a:defRPr sz="4915">
                <a:solidFill>
                  <a:schemeClr val="tx1">
                    <a:tint val="75000"/>
                  </a:schemeClr>
                </a:solidFill>
              </a:defRPr>
            </a:lvl7pPr>
            <a:lvl8pPr marL="9831629" indent="0">
              <a:buNone/>
              <a:defRPr sz="4915">
                <a:solidFill>
                  <a:schemeClr val="tx1">
                    <a:tint val="75000"/>
                  </a:schemeClr>
                </a:solidFill>
              </a:defRPr>
            </a:lvl8pPr>
            <a:lvl9pPr marL="11236147" indent="0">
              <a:buNone/>
              <a:defRPr sz="491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888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5609" y="5608303"/>
            <a:ext cx="15921951" cy="1336727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965853" y="5608303"/>
            <a:ext cx="15921951" cy="1336727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817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0489" y="1121662"/>
            <a:ext cx="32312194" cy="407211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0491" y="5164517"/>
            <a:ext cx="15848778" cy="2531050"/>
          </a:xfrm>
        </p:spPr>
        <p:txBody>
          <a:bodyPr anchor="b"/>
          <a:lstStyle>
            <a:lvl1pPr marL="0" indent="0">
              <a:buNone/>
              <a:defRPr sz="7373" b="1"/>
            </a:lvl1pPr>
            <a:lvl2pPr marL="1404518" indent="0">
              <a:buNone/>
              <a:defRPr sz="6144" b="1"/>
            </a:lvl2pPr>
            <a:lvl3pPr marL="2809037" indent="0">
              <a:buNone/>
              <a:defRPr sz="5530" b="1"/>
            </a:lvl3pPr>
            <a:lvl4pPr marL="4213555" indent="0">
              <a:buNone/>
              <a:defRPr sz="4915" b="1"/>
            </a:lvl4pPr>
            <a:lvl5pPr marL="5618074" indent="0">
              <a:buNone/>
              <a:defRPr sz="4915" b="1"/>
            </a:lvl5pPr>
            <a:lvl6pPr marL="7022592" indent="0">
              <a:buNone/>
              <a:defRPr sz="4915" b="1"/>
            </a:lvl6pPr>
            <a:lvl7pPr marL="8427110" indent="0">
              <a:buNone/>
              <a:defRPr sz="4915" b="1"/>
            </a:lvl7pPr>
            <a:lvl8pPr marL="9831629" indent="0">
              <a:buNone/>
              <a:defRPr sz="4915" b="1"/>
            </a:lvl8pPr>
            <a:lvl9pPr marL="11236147" indent="0">
              <a:buNone/>
              <a:defRPr sz="4915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0491" y="7695568"/>
            <a:ext cx="15848778" cy="113190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965853" y="5164517"/>
            <a:ext cx="15926830" cy="2531050"/>
          </a:xfrm>
        </p:spPr>
        <p:txBody>
          <a:bodyPr anchor="b"/>
          <a:lstStyle>
            <a:lvl1pPr marL="0" indent="0">
              <a:buNone/>
              <a:defRPr sz="7373" b="1"/>
            </a:lvl1pPr>
            <a:lvl2pPr marL="1404518" indent="0">
              <a:buNone/>
              <a:defRPr sz="6144" b="1"/>
            </a:lvl2pPr>
            <a:lvl3pPr marL="2809037" indent="0">
              <a:buNone/>
              <a:defRPr sz="5530" b="1"/>
            </a:lvl3pPr>
            <a:lvl4pPr marL="4213555" indent="0">
              <a:buNone/>
              <a:defRPr sz="4915" b="1"/>
            </a:lvl4pPr>
            <a:lvl5pPr marL="5618074" indent="0">
              <a:buNone/>
              <a:defRPr sz="4915" b="1"/>
            </a:lvl5pPr>
            <a:lvl6pPr marL="7022592" indent="0">
              <a:buNone/>
              <a:defRPr sz="4915" b="1"/>
            </a:lvl6pPr>
            <a:lvl7pPr marL="8427110" indent="0">
              <a:buNone/>
              <a:defRPr sz="4915" b="1"/>
            </a:lvl7pPr>
            <a:lvl8pPr marL="9831629" indent="0">
              <a:buNone/>
              <a:defRPr sz="4915" b="1"/>
            </a:lvl8pPr>
            <a:lvl9pPr marL="11236147" indent="0">
              <a:buNone/>
              <a:defRPr sz="4915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965853" y="7695568"/>
            <a:ext cx="15926830" cy="113190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665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805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922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0491" y="1404514"/>
            <a:ext cx="12082925" cy="4915800"/>
          </a:xfrm>
        </p:spPr>
        <p:txBody>
          <a:bodyPr anchor="b"/>
          <a:lstStyle>
            <a:lvl1pPr>
              <a:defRPr sz="983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6830" y="3033362"/>
            <a:ext cx="18965853" cy="14971731"/>
          </a:xfrm>
        </p:spPr>
        <p:txBody>
          <a:bodyPr/>
          <a:lstStyle>
            <a:lvl1pPr>
              <a:defRPr sz="9830"/>
            </a:lvl1pPr>
            <a:lvl2pPr>
              <a:defRPr sz="8602"/>
            </a:lvl2pPr>
            <a:lvl3pPr>
              <a:defRPr sz="7373"/>
            </a:lvl3pPr>
            <a:lvl4pPr>
              <a:defRPr sz="6144"/>
            </a:lvl4pPr>
            <a:lvl5pPr>
              <a:defRPr sz="6144"/>
            </a:lvl5pPr>
            <a:lvl6pPr>
              <a:defRPr sz="6144"/>
            </a:lvl6pPr>
            <a:lvl7pPr>
              <a:defRPr sz="6144"/>
            </a:lvl7pPr>
            <a:lvl8pPr>
              <a:defRPr sz="6144"/>
            </a:lvl8pPr>
            <a:lvl9pPr>
              <a:defRPr sz="614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0491" y="6320314"/>
            <a:ext cx="12082925" cy="11709163"/>
          </a:xfrm>
        </p:spPr>
        <p:txBody>
          <a:bodyPr/>
          <a:lstStyle>
            <a:lvl1pPr marL="0" indent="0">
              <a:buNone/>
              <a:defRPr sz="4915"/>
            </a:lvl1pPr>
            <a:lvl2pPr marL="1404518" indent="0">
              <a:buNone/>
              <a:defRPr sz="4301"/>
            </a:lvl2pPr>
            <a:lvl3pPr marL="2809037" indent="0">
              <a:buNone/>
              <a:defRPr sz="3686"/>
            </a:lvl3pPr>
            <a:lvl4pPr marL="4213555" indent="0">
              <a:buNone/>
              <a:defRPr sz="3072"/>
            </a:lvl4pPr>
            <a:lvl5pPr marL="5618074" indent="0">
              <a:buNone/>
              <a:defRPr sz="3072"/>
            </a:lvl5pPr>
            <a:lvl6pPr marL="7022592" indent="0">
              <a:buNone/>
              <a:defRPr sz="3072"/>
            </a:lvl6pPr>
            <a:lvl7pPr marL="8427110" indent="0">
              <a:buNone/>
              <a:defRPr sz="3072"/>
            </a:lvl7pPr>
            <a:lvl8pPr marL="9831629" indent="0">
              <a:buNone/>
              <a:defRPr sz="3072"/>
            </a:lvl8pPr>
            <a:lvl9pPr marL="11236147" indent="0">
              <a:buNone/>
              <a:defRPr sz="307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929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0491" y="1404514"/>
            <a:ext cx="12082925" cy="4915800"/>
          </a:xfrm>
        </p:spPr>
        <p:txBody>
          <a:bodyPr anchor="b"/>
          <a:lstStyle>
            <a:lvl1pPr>
              <a:defRPr sz="983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926830" y="3033362"/>
            <a:ext cx="18965853" cy="14971731"/>
          </a:xfrm>
        </p:spPr>
        <p:txBody>
          <a:bodyPr anchor="t"/>
          <a:lstStyle>
            <a:lvl1pPr marL="0" indent="0">
              <a:buNone/>
              <a:defRPr sz="9830"/>
            </a:lvl1pPr>
            <a:lvl2pPr marL="1404518" indent="0">
              <a:buNone/>
              <a:defRPr sz="8602"/>
            </a:lvl2pPr>
            <a:lvl3pPr marL="2809037" indent="0">
              <a:buNone/>
              <a:defRPr sz="7373"/>
            </a:lvl3pPr>
            <a:lvl4pPr marL="4213555" indent="0">
              <a:buNone/>
              <a:defRPr sz="6144"/>
            </a:lvl4pPr>
            <a:lvl5pPr marL="5618074" indent="0">
              <a:buNone/>
              <a:defRPr sz="6144"/>
            </a:lvl5pPr>
            <a:lvl6pPr marL="7022592" indent="0">
              <a:buNone/>
              <a:defRPr sz="6144"/>
            </a:lvl6pPr>
            <a:lvl7pPr marL="8427110" indent="0">
              <a:buNone/>
              <a:defRPr sz="6144"/>
            </a:lvl7pPr>
            <a:lvl8pPr marL="9831629" indent="0">
              <a:buNone/>
              <a:defRPr sz="6144"/>
            </a:lvl8pPr>
            <a:lvl9pPr marL="11236147" indent="0">
              <a:buNone/>
              <a:defRPr sz="6144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0491" y="6320314"/>
            <a:ext cx="12082925" cy="11709163"/>
          </a:xfrm>
        </p:spPr>
        <p:txBody>
          <a:bodyPr/>
          <a:lstStyle>
            <a:lvl1pPr marL="0" indent="0">
              <a:buNone/>
              <a:defRPr sz="4915"/>
            </a:lvl1pPr>
            <a:lvl2pPr marL="1404518" indent="0">
              <a:buNone/>
              <a:defRPr sz="4301"/>
            </a:lvl2pPr>
            <a:lvl3pPr marL="2809037" indent="0">
              <a:buNone/>
              <a:defRPr sz="3686"/>
            </a:lvl3pPr>
            <a:lvl4pPr marL="4213555" indent="0">
              <a:buNone/>
              <a:defRPr sz="3072"/>
            </a:lvl4pPr>
            <a:lvl5pPr marL="5618074" indent="0">
              <a:buNone/>
              <a:defRPr sz="3072"/>
            </a:lvl5pPr>
            <a:lvl6pPr marL="7022592" indent="0">
              <a:buNone/>
              <a:defRPr sz="3072"/>
            </a:lvl6pPr>
            <a:lvl7pPr marL="8427110" indent="0">
              <a:buNone/>
              <a:defRPr sz="3072"/>
            </a:lvl7pPr>
            <a:lvl8pPr marL="9831629" indent="0">
              <a:buNone/>
              <a:defRPr sz="3072"/>
            </a:lvl8pPr>
            <a:lvl9pPr marL="11236147" indent="0">
              <a:buNone/>
              <a:defRPr sz="307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094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75610" y="1121662"/>
            <a:ext cx="32312194" cy="40721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5610" y="5608303"/>
            <a:ext cx="32312194" cy="13367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75610" y="19526650"/>
            <a:ext cx="8429268" cy="11216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86">
                <a:solidFill>
                  <a:schemeClr val="tx1">
                    <a:tint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F3B82595-D066-45E8-A197-2845794F9AE4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09756" y="19526650"/>
            <a:ext cx="12643902" cy="11216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86">
                <a:solidFill>
                  <a:schemeClr val="tx1">
                    <a:tint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458535" y="19526650"/>
            <a:ext cx="8429268" cy="11216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86">
                <a:solidFill>
                  <a:schemeClr val="tx1">
                    <a:tint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BFAAB860-A0F4-4FDE-8E39-B302636695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300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09037" rtl="0" eaLnBrk="1" latinLnBrk="0" hangingPunct="1">
        <a:lnSpc>
          <a:spcPct val="90000"/>
        </a:lnSpc>
        <a:spcBef>
          <a:spcPct val="0"/>
        </a:spcBef>
        <a:buNone/>
        <a:defRPr sz="13517" kern="1200">
          <a:solidFill>
            <a:schemeClr val="tx1"/>
          </a:solidFill>
          <a:latin typeface="Helvetica" panose="020B0604020202020204" pitchFamily="34" charset="0"/>
          <a:ea typeface="+mj-ea"/>
          <a:cs typeface="Helvetica" panose="020B0604020202020204" pitchFamily="34" charset="0"/>
        </a:defRPr>
      </a:lvl1pPr>
    </p:titleStyle>
    <p:bodyStyle>
      <a:lvl1pPr marL="702259" indent="-702259" algn="l" defTabSz="2809037" rtl="0" eaLnBrk="1" latinLnBrk="0" hangingPunct="1">
        <a:lnSpc>
          <a:spcPct val="90000"/>
        </a:lnSpc>
        <a:spcBef>
          <a:spcPts val="3072"/>
        </a:spcBef>
        <a:buFont typeface="Arial" panose="020B0604020202020204" pitchFamily="34" charset="0"/>
        <a:buChar char="•"/>
        <a:defRPr sz="8602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1pPr>
      <a:lvl2pPr marL="2106778" indent="-702259" algn="l" defTabSz="2809037" rtl="0" eaLnBrk="1" latinLnBrk="0" hangingPunct="1">
        <a:lnSpc>
          <a:spcPct val="90000"/>
        </a:lnSpc>
        <a:spcBef>
          <a:spcPts val="1536"/>
        </a:spcBef>
        <a:buFont typeface="Arial" panose="020B0604020202020204" pitchFamily="34" charset="0"/>
        <a:buChar char="•"/>
        <a:defRPr sz="7373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2pPr>
      <a:lvl3pPr marL="3511296" indent="-702259" algn="l" defTabSz="2809037" rtl="0" eaLnBrk="1" latinLnBrk="0" hangingPunct="1">
        <a:lnSpc>
          <a:spcPct val="90000"/>
        </a:lnSpc>
        <a:spcBef>
          <a:spcPts val="1536"/>
        </a:spcBef>
        <a:buFont typeface="Arial" panose="020B0604020202020204" pitchFamily="34" charset="0"/>
        <a:buChar char="•"/>
        <a:defRPr sz="6144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3pPr>
      <a:lvl4pPr marL="4915814" indent="-702259" algn="l" defTabSz="2809037" rtl="0" eaLnBrk="1" latinLnBrk="0" hangingPunct="1">
        <a:lnSpc>
          <a:spcPct val="90000"/>
        </a:lnSpc>
        <a:spcBef>
          <a:spcPts val="1536"/>
        </a:spcBef>
        <a:buFont typeface="Arial" panose="020B0604020202020204" pitchFamily="34" charset="0"/>
        <a:buChar char="•"/>
        <a:defRPr sz="553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4pPr>
      <a:lvl5pPr marL="6320333" indent="-702259" algn="l" defTabSz="2809037" rtl="0" eaLnBrk="1" latinLnBrk="0" hangingPunct="1">
        <a:lnSpc>
          <a:spcPct val="90000"/>
        </a:lnSpc>
        <a:spcBef>
          <a:spcPts val="1536"/>
        </a:spcBef>
        <a:buFont typeface="Arial" panose="020B0604020202020204" pitchFamily="34" charset="0"/>
        <a:buChar char="•"/>
        <a:defRPr sz="553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5pPr>
      <a:lvl6pPr marL="7724851" indent="-702259" algn="l" defTabSz="2809037" rtl="0" eaLnBrk="1" latinLnBrk="0" hangingPunct="1">
        <a:lnSpc>
          <a:spcPct val="90000"/>
        </a:lnSpc>
        <a:spcBef>
          <a:spcPts val="1536"/>
        </a:spcBef>
        <a:buFont typeface="Arial" panose="020B0604020202020204" pitchFamily="34" charset="0"/>
        <a:buChar char="•"/>
        <a:defRPr sz="5530" kern="1200">
          <a:solidFill>
            <a:schemeClr val="tx1"/>
          </a:solidFill>
          <a:latin typeface="+mn-lt"/>
          <a:ea typeface="+mn-ea"/>
          <a:cs typeface="+mn-cs"/>
        </a:defRPr>
      </a:lvl6pPr>
      <a:lvl7pPr marL="9129370" indent="-702259" algn="l" defTabSz="2809037" rtl="0" eaLnBrk="1" latinLnBrk="0" hangingPunct="1">
        <a:lnSpc>
          <a:spcPct val="90000"/>
        </a:lnSpc>
        <a:spcBef>
          <a:spcPts val="1536"/>
        </a:spcBef>
        <a:buFont typeface="Arial" panose="020B0604020202020204" pitchFamily="34" charset="0"/>
        <a:buChar char="•"/>
        <a:defRPr sz="5530" kern="1200">
          <a:solidFill>
            <a:schemeClr val="tx1"/>
          </a:solidFill>
          <a:latin typeface="+mn-lt"/>
          <a:ea typeface="+mn-ea"/>
          <a:cs typeface="+mn-cs"/>
        </a:defRPr>
      </a:lvl7pPr>
      <a:lvl8pPr marL="10533888" indent="-702259" algn="l" defTabSz="2809037" rtl="0" eaLnBrk="1" latinLnBrk="0" hangingPunct="1">
        <a:lnSpc>
          <a:spcPct val="90000"/>
        </a:lnSpc>
        <a:spcBef>
          <a:spcPts val="1536"/>
        </a:spcBef>
        <a:buFont typeface="Arial" panose="020B0604020202020204" pitchFamily="34" charset="0"/>
        <a:buChar char="•"/>
        <a:defRPr sz="5530" kern="1200">
          <a:solidFill>
            <a:schemeClr val="tx1"/>
          </a:solidFill>
          <a:latin typeface="+mn-lt"/>
          <a:ea typeface="+mn-ea"/>
          <a:cs typeface="+mn-cs"/>
        </a:defRPr>
      </a:lvl8pPr>
      <a:lvl9pPr marL="11938406" indent="-702259" algn="l" defTabSz="2809037" rtl="0" eaLnBrk="1" latinLnBrk="0" hangingPunct="1">
        <a:lnSpc>
          <a:spcPct val="90000"/>
        </a:lnSpc>
        <a:spcBef>
          <a:spcPts val="1536"/>
        </a:spcBef>
        <a:buFont typeface="Arial" panose="020B0604020202020204" pitchFamily="34" charset="0"/>
        <a:buChar char="•"/>
        <a:defRPr sz="5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1pPr>
      <a:lvl2pPr marL="1404518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2pPr>
      <a:lvl3pPr marL="2809037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3pPr>
      <a:lvl4pPr marL="4213555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4pPr>
      <a:lvl5pPr marL="5618074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5pPr>
      <a:lvl6pPr marL="7022592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6pPr>
      <a:lvl7pPr marL="8427110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7pPr>
      <a:lvl8pPr marL="9831629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8pPr>
      <a:lvl9pPr marL="11236147" algn="l" defTabSz="2809037" rtl="0" eaLnBrk="1" latinLnBrk="0" hangingPunct="1">
        <a:defRPr sz="5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2.jpeg"/><Relationship Id="rId7" Type="http://schemas.openxmlformats.org/officeDocument/2006/relationships/oleObject" Target="../embeddings/oleObject2.bin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6.emf"/><Relationship Id="rId4" Type="http://schemas.openxmlformats.org/officeDocument/2006/relationships/image" Target="../media/image3.emf"/><Relationship Id="rId9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"/>
          <p:cNvSpPr>
            <a:spLocks noChangeArrowheads="1"/>
          </p:cNvSpPr>
          <p:nvPr/>
        </p:nvSpPr>
        <p:spPr bwMode="auto">
          <a:xfrm>
            <a:off x="28135630" y="4007035"/>
            <a:ext cx="8728455" cy="16670537"/>
          </a:xfrm>
          <a:prstGeom prst="rect">
            <a:avLst/>
          </a:prstGeom>
          <a:solidFill>
            <a:schemeClr val="bg1">
              <a:alpha val="8196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9321" tIns="69659" rIns="139321" bIns="69659" anchor="ctr"/>
          <a:lstStyle/>
          <a:p>
            <a:endParaRPr lang="en-US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US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9" name="Rectangle 4"/>
          <p:cNvSpPr>
            <a:spLocks noChangeArrowheads="1"/>
          </p:cNvSpPr>
          <p:nvPr/>
        </p:nvSpPr>
        <p:spPr bwMode="auto">
          <a:xfrm>
            <a:off x="18952657" y="4007035"/>
            <a:ext cx="8728455" cy="16670537"/>
          </a:xfrm>
          <a:prstGeom prst="rect">
            <a:avLst/>
          </a:prstGeom>
          <a:solidFill>
            <a:schemeClr val="bg1">
              <a:alpha val="8196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9321" tIns="69659" rIns="139321" bIns="69659" anchor="ctr"/>
          <a:lstStyle/>
          <a:p>
            <a:endParaRPr lang="en-US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US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0" name="Rectangle 4"/>
          <p:cNvSpPr>
            <a:spLocks noChangeArrowheads="1"/>
          </p:cNvSpPr>
          <p:nvPr/>
        </p:nvSpPr>
        <p:spPr bwMode="auto">
          <a:xfrm>
            <a:off x="9807749" y="4007035"/>
            <a:ext cx="8728455" cy="16670537"/>
          </a:xfrm>
          <a:prstGeom prst="rect">
            <a:avLst/>
          </a:prstGeom>
          <a:solidFill>
            <a:schemeClr val="bg1">
              <a:alpha val="8196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9321" tIns="69659" rIns="139321" bIns="69659" anchor="ctr"/>
          <a:lstStyle/>
          <a:p>
            <a:endParaRPr lang="en-US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US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1" name="Rectangle 4"/>
          <p:cNvSpPr>
            <a:spLocks noChangeArrowheads="1"/>
          </p:cNvSpPr>
          <p:nvPr/>
        </p:nvSpPr>
        <p:spPr bwMode="auto">
          <a:xfrm>
            <a:off x="644290" y="4007035"/>
            <a:ext cx="8728455" cy="16670537"/>
          </a:xfrm>
          <a:prstGeom prst="rect">
            <a:avLst/>
          </a:prstGeom>
          <a:solidFill>
            <a:schemeClr val="bg1">
              <a:alpha val="8196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9321" tIns="69659" rIns="139321" bIns="69659" anchor="ctr"/>
          <a:lstStyle/>
          <a:p>
            <a:endParaRPr lang="en-US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US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2" name="Text Box 37"/>
          <p:cNvSpPr txBox="1">
            <a:spLocks noChangeArrowheads="1"/>
          </p:cNvSpPr>
          <p:nvPr/>
        </p:nvSpPr>
        <p:spPr bwMode="auto">
          <a:xfrm>
            <a:off x="537936" y="4846016"/>
            <a:ext cx="8728454" cy="15975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9321" tIns="69659" rIns="139321" bIns="69659">
            <a:spAutoFit/>
          </a:bodyPr>
          <a:lstStyle>
            <a:lvl1pPr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ru-RU" sz="3600" b="1" dirty="0">
                <a:latin typeface="Helvetica" panose="020B0604020202020204" pitchFamily="34" charset="0"/>
                <a:cs typeface="Helvetica" panose="020B0604020202020204" pitchFamily="34" charset="0"/>
              </a:rPr>
              <a:t>Введение</a:t>
            </a:r>
            <a:r>
              <a:rPr lang="en-US" sz="3600" b="1" dirty="0">
                <a:latin typeface="Helvetica" panose="020B0604020202020204" pitchFamily="34" charset="0"/>
                <a:cs typeface="Helvetica" panose="020B0604020202020204" pitchFamily="34" charset="0"/>
              </a:rPr>
              <a:t>: </a:t>
            </a:r>
          </a:p>
          <a:p>
            <a:pPr marL="457200" indent="-457200">
              <a:buFont typeface="Arial"/>
              <a:buChar char="•"/>
            </a:pPr>
            <a:endParaRPr lang="en-US" sz="2800" dirty="0">
              <a:solidFill>
                <a:srgbClr val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457200" indent="-457200">
              <a:buFont typeface="Arial"/>
              <a:buChar char="•"/>
            </a:pPr>
            <a:r>
              <a:rPr lang="ru-RU" sz="2800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Размер этого слайда / плаката составляет 104,1 x 58,5 см (соотношение сторон 16: 9)</a:t>
            </a:r>
          </a:p>
          <a:p>
            <a:pPr marL="457200" indent="-457200">
              <a:buFont typeface="Arial"/>
              <a:buChar char="•"/>
            </a:pPr>
            <a:r>
              <a:rPr lang="ru-RU" sz="2800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Минимальный шрифт: 28 пунктов (хорошо соответствует размеру слайда / плаката)</a:t>
            </a:r>
          </a:p>
          <a:p>
            <a:pPr marL="457200" indent="-457200">
              <a:buFont typeface="Arial"/>
              <a:buChar char="•"/>
            </a:pPr>
            <a:r>
              <a:rPr lang="ru-RU" sz="2800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Рекомендуемые типы шрифтов: </a:t>
            </a: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Times New Roman, Helvetica, Arial, Calibri, Verdana </a:t>
            </a:r>
            <a:r>
              <a:rPr lang="ru-RU" sz="2800" dirty="0">
                <a:latin typeface="Helvetica" panose="020B0604020202020204" pitchFamily="34" charset="0"/>
                <a:cs typeface="Helvetica" panose="020B0604020202020204" pitchFamily="34" charset="0"/>
              </a:rPr>
              <a:t>или </a:t>
            </a:r>
            <a:r>
              <a:rPr lang="en-US" sz="2800" dirty="0">
                <a:latin typeface="Helvetica" panose="020B0604020202020204" pitchFamily="34" charset="0"/>
                <a:cs typeface="Helvetica" panose="020B0604020202020204" pitchFamily="34" charset="0"/>
              </a:rPr>
              <a:t>Symbol</a:t>
            </a:r>
            <a:endParaRPr lang="ru-RU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457200" indent="-457200">
              <a:buFont typeface="Arial"/>
              <a:buChar char="•"/>
            </a:pPr>
            <a:r>
              <a:rPr lang="ru-RU" sz="2800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Это всего лишь шаблон. Весь контент может быть изменен</a:t>
            </a:r>
          </a:p>
          <a:p>
            <a:pPr marL="457200" indent="-457200">
              <a:buFont typeface="Arial"/>
              <a:buChar char="•"/>
            </a:pPr>
            <a:r>
              <a:rPr lang="ru-RU" sz="2800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Если вы создаете свой электронный постер на ПК, обязательно сохраните формулы в виде изображения и вставьте их в слайд, иначе они будут изменены при переносе на экран.</a:t>
            </a:r>
          </a:p>
          <a:p>
            <a:pPr marL="457200" indent="-457200">
              <a:buFont typeface="Arial"/>
              <a:buChar char="•"/>
            </a:pPr>
            <a:endParaRPr lang="en-US" sz="25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ru-RU" sz="3600" b="1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Методы</a:t>
            </a:r>
            <a:r>
              <a:rPr lang="en-US" sz="3600" b="1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:</a:t>
            </a:r>
            <a:r>
              <a:rPr lang="en-US" sz="3600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</a:p>
          <a:p>
            <a:endParaRPr lang="en-US" sz="3600" dirty="0">
              <a:solidFill>
                <a:srgbClr val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457200" indent="-457200">
              <a:buFont typeface="Arial"/>
              <a:buChar char="•"/>
            </a:pPr>
            <a:r>
              <a:rPr lang="ru-RU" sz="2800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Слайд должен быть в горизонтальной (альбомной) ориентации.</a:t>
            </a:r>
          </a:p>
          <a:p>
            <a:pPr marL="457200" indent="-457200">
              <a:buFont typeface="Arial"/>
              <a:buChar char="•"/>
            </a:pPr>
            <a:r>
              <a:rPr lang="ru-RU" sz="2800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Использование гиперссылок недопустимо.</a:t>
            </a:r>
          </a:p>
          <a:p>
            <a:pPr marL="457200" indent="-457200">
              <a:buFont typeface="Arial"/>
              <a:buChar char="•"/>
            </a:pPr>
            <a:r>
              <a:rPr lang="ru-RU" sz="2800" dirty="0">
                <a:latin typeface="Helvetica" panose="020B0604020202020204" pitchFamily="34" charset="0"/>
                <a:cs typeface="Helvetica" panose="020B0604020202020204" pitchFamily="34" charset="0"/>
              </a:rPr>
              <a:t>Разрешение изображений минимум 200 </a:t>
            </a:r>
            <a:r>
              <a:rPr lang="ru-RU" sz="2800" dirty="0" err="1">
                <a:latin typeface="Helvetica" panose="020B0604020202020204" pitchFamily="34" charset="0"/>
                <a:cs typeface="Helvetica" panose="020B0604020202020204" pitchFamily="34" charset="0"/>
              </a:rPr>
              <a:t>dpi</a:t>
            </a:r>
            <a:endParaRPr lang="ru-RU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457200" indent="-457200">
              <a:buFont typeface="Arial"/>
              <a:buChar char="•"/>
            </a:pPr>
            <a:r>
              <a:rPr lang="ru-RU" sz="2800" dirty="0">
                <a:latin typeface="Helvetica" panose="020B0604020202020204" pitchFamily="34" charset="0"/>
                <a:cs typeface="Helvetica" panose="020B0604020202020204" pitchFamily="34" charset="0"/>
              </a:rPr>
              <a:t>Недопустимы анимированные файлы GIF и файлы видео.</a:t>
            </a:r>
          </a:p>
          <a:p>
            <a:pPr marL="457200" indent="-457200">
              <a:buFont typeface="Arial"/>
              <a:buChar char="•"/>
            </a:pPr>
            <a:r>
              <a:rPr lang="ru-RU" sz="2800" dirty="0">
                <a:latin typeface="Helvetica" panose="020B0604020202020204" pitchFamily="34" charset="0"/>
                <a:cs typeface="Helvetica" panose="020B0604020202020204" pitchFamily="34" charset="0"/>
              </a:rPr>
              <a:t>Сохраните готовый файл как «рисунок в формате JPEG».</a:t>
            </a:r>
          </a:p>
          <a:p>
            <a:pPr marL="457200" indent="-457200">
              <a:buFont typeface="Arial"/>
              <a:buChar char="•"/>
            </a:pPr>
            <a:r>
              <a:rPr lang="ru-RU" alt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у вас не получится сохранить файл в формате JPEG, пришлите ваш файл в формате *.</a:t>
            </a:r>
            <a:r>
              <a:rPr lang="ru-RU" alt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ppt</a:t>
            </a:r>
            <a:r>
              <a:rPr lang="ru-RU" alt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или *.</a:t>
            </a:r>
            <a:r>
              <a:rPr lang="ru-RU" alt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pptx</a:t>
            </a:r>
            <a:r>
              <a:rPr lang="ru-RU" alt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(файл </a:t>
            </a:r>
            <a:r>
              <a:rPr lang="ru-RU" alt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  <a:r>
              <a:rPr lang="ru-RU" alt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Point</a:t>
            </a:r>
            <a:r>
              <a:rPr lang="ru-RU" alt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 </a:t>
            </a:r>
            <a:endParaRPr lang="ru-RU" altLang="ru-RU" sz="7200" dirty="0">
              <a:solidFill>
                <a:srgbClr val="5C5C5C"/>
              </a:solidFill>
              <a:cs typeface="Arial" panose="020B0604020202020204" pitchFamily="34" charset="0"/>
            </a:endParaRPr>
          </a:p>
          <a:p>
            <a:pPr marL="457200" indent="-457200">
              <a:buFont typeface="Arial"/>
              <a:buChar char="•"/>
            </a:pPr>
            <a:r>
              <a:rPr lang="ru-RU" alt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Е-постер в формате файла *.</a:t>
            </a:r>
            <a:r>
              <a:rPr lang="ru-RU" alt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ppt</a:t>
            </a:r>
            <a:r>
              <a:rPr lang="ru-RU" alt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или *.</a:t>
            </a:r>
            <a:r>
              <a:rPr lang="ru-RU" alt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pptx</a:t>
            </a:r>
            <a:r>
              <a:rPr lang="ru-RU" alt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(файл </a:t>
            </a:r>
            <a:r>
              <a:rPr lang="ru-RU" alt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  <a:r>
              <a:rPr lang="ru-RU" alt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Point</a:t>
            </a:r>
            <a:r>
              <a:rPr lang="ru-RU" alt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  из нескольких слайдов не принимается, весь е-постер должен быть на одном слайде, как в этом шаблоне</a:t>
            </a:r>
            <a:endParaRPr lang="ru-RU" altLang="ru-RU" sz="6000" dirty="0">
              <a:latin typeface="Arial" panose="020B0604020202020204" pitchFamily="34" charset="0"/>
            </a:endParaRPr>
          </a:p>
          <a:p>
            <a:pPr marL="457200" indent="-457200">
              <a:buFont typeface="Arial"/>
              <a:buChar char="•"/>
            </a:pPr>
            <a:endParaRPr lang="ru-RU" sz="28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457200" indent="-457200">
              <a:buFont typeface="Arial"/>
              <a:buChar char="•"/>
            </a:pPr>
            <a:endParaRPr lang="en-US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3" name="Text Box 141"/>
          <p:cNvSpPr txBox="1">
            <a:spLocks noChangeArrowheads="1"/>
          </p:cNvSpPr>
          <p:nvPr/>
        </p:nvSpPr>
        <p:spPr bwMode="auto">
          <a:xfrm>
            <a:off x="22205715" y="4259061"/>
            <a:ext cx="1563027" cy="586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9321" tIns="69659" rIns="139321" bIns="69659">
            <a:spAutoFit/>
          </a:bodyPr>
          <a:lstStyle>
            <a:lvl1pPr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900" b="1" dirty="0">
                <a:latin typeface="Helvetica" panose="020B0604020202020204" pitchFamily="34" charset="0"/>
                <a:cs typeface="Helvetica" panose="020B0604020202020204" pitchFamily="34" charset="0"/>
              </a:rPr>
              <a:t>Images</a:t>
            </a:r>
          </a:p>
        </p:txBody>
      </p:sp>
      <p:sp>
        <p:nvSpPr>
          <p:cNvPr id="54" name="Text Box 142"/>
          <p:cNvSpPr txBox="1">
            <a:spLocks noChangeArrowheads="1"/>
          </p:cNvSpPr>
          <p:nvPr/>
        </p:nvSpPr>
        <p:spPr bwMode="auto">
          <a:xfrm>
            <a:off x="11818834" y="18612850"/>
            <a:ext cx="279677" cy="396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9321" tIns="69659" rIns="139321" bIns="69659">
            <a:spAutoFit/>
          </a:bodyPr>
          <a:lstStyle>
            <a:lvl1pPr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en-US" sz="160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5" name="Text Box 169"/>
          <p:cNvSpPr txBox="1">
            <a:spLocks noChangeArrowheads="1"/>
          </p:cNvSpPr>
          <p:nvPr/>
        </p:nvSpPr>
        <p:spPr bwMode="auto">
          <a:xfrm>
            <a:off x="30145385" y="14318244"/>
            <a:ext cx="4546343" cy="1648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9321" tIns="69659" rIns="139321" bIns="69659">
            <a:spAutoFit/>
          </a:bodyPr>
          <a:lstStyle>
            <a:lvl1pPr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ru-RU" sz="4900" b="1" dirty="0">
                <a:latin typeface="Helvetica" panose="020B0604020202020204" pitchFamily="34" charset="0"/>
                <a:cs typeface="Helvetica" panose="020B0604020202020204" pitchFamily="34" charset="0"/>
              </a:rPr>
              <a:t>Заключение или Выводы</a:t>
            </a:r>
            <a:endParaRPr lang="en-US" sz="49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6" name="TextBox 74"/>
          <p:cNvSpPr txBox="1">
            <a:spLocks noChangeArrowheads="1"/>
          </p:cNvSpPr>
          <p:nvPr/>
        </p:nvSpPr>
        <p:spPr bwMode="auto">
          <a:xfrm>
            <a:off x="28340507" y="16099942"/>
            <a:ext cx="8156097" cy="586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9321" tIns="69659" rIns="139321" bIns="69659">
            <a:spAutoFit/>
          </a:bodyPr>
          <a:lstStyle>
            <a:lvl1pPr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just" eaLnBrk="1" hangingPunct="1">
              <a:buFont typeface="Arial" charset="0"/>
              <a:buChar char="•"/>
            </a:pPr>
            <a:r>
              <a:rPr lang="en-US" sz="25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9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</a:p>
        </p:txBody>
      </p:sp>
      <p:sp>
        <p:nvSpPr>
          <p:cNvPr id="57" name="Text Box 88"/>
          <p:cNvSpPr txBox="1">
            <a:spLocks noChangeArrowheads="1"/>
          </p:cNvSpPr>
          <p:nvPr/>
        </p:nvSpPr>
        <p:spPr bwMode="auto">
          <a:xfrm>
            <a:off x="22281936" y="9512987"/>
            <a:ext cx="1563027" cy="586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9321" tIns="69659" rIns="139321" bIns="69659">
            <a:spAutoFit/>
          </a:bodyPr>
          <a:lstStyle>
            <a:lvl1pPr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39725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339725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900" b="1" dirty="0">
                <a:latin typeface="Helvetica" panose="020B0604020202020204" pitchFamily="34" charset="0"/>
                <a:cs typeface="Helvetica" panose="020B0604020202020204" pitchFamily="34" charset="0"/>
              </a:rPr>
              <a:t>Images</a:t>
            </a:r>
          </a:p>
        </p:txBody>
      </p:sp>
      <p:sp>
        <p:nvSpPr>
          <p:cNvPr id="58" name="TextBox 3"/>
          <p:cNvSpPr txBox="1">
            <a:spLocks noChangeArrowheads="1"/>
          </p:cNvSpPr>
          <p:nvPr/>
        </p:nvSpPr>
        <p:spPr bwMode="auto">
          <a:xfrm>
            <a:off x="9703108" y="4910528"/>
            <a:ext cx="8728455" cy="9303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74593" tIns="187297" rIns="374593" bIns="187297">
            <a:spAutoFit/>
          </a:bodyPr>
          <a:lstStyle>
            <a:lvl1pPr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ru-RU" sz="3600" b="1" dirty="0">
                <a:latin typeface="Helvetica" panose="020B0604020202020204" pitchFamily="34" charset="0"/>
                <a:cs typeface="Helvetica" panose="020B0604020202020204" pitchFamily="34" charset="0"/>
              </a:rPr>
              <a:t>Результаты</a:t>
            </a:r>
            <a:r>
              <a:rPr lang="en-US" sz="3600" b="1" dirty="0">
                <a:latin typeface="Helvetica" panose="020B0604020202020204" pitchFamily="34" charset="0"/>
                <a:cs typeface="Helvetica" panose="020B0604020202020204" pitchFamily="34" charset="0"/>
              </a:rPr>
              <a:t>:</a:t>
            </a:r>
            <a:r>
              <a:rPr lang="en-US" sz="36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</a:p>
          <a:p>
            <a:pPr lvl="0"/>
            <a:endParaRPr lang="en-US" sz="3200" b="1" dirty="0">
              <a:latin typeface="Helvetica" panose="020B0604020202020204" pitchFamily="34" charset="0"/>
              <a:ea typeface="Arial"/>
              <a:cs typeface="Helvetica" panose="020B0604020202020204" pitchFamily="34" charset="0"/>
              <a:sym typeface="Arial"/>
            </a:endParaRPr>
          </a:p>
          <a:p>
            <a:pPr marL="514350" indent="-514350">
              <a:buSzPct val="100000"/>
              <a:buFont typeface="Arial" panose="020B0604020202020204" pitchFamily="34" charset="0"/>
              <a:buChar char="•"/>
            </a:pPr>
            <a:r>
              <a:rPr lang="ru-RU" sz="3200" dirty="0">
                <a:latin typeface="Helvetica" panose="020B0604020202020204" pitchFamily="34" charset="0"/>
                <a:ea typeface="Arial"/>
                <a:cs typeface="Helvetica" panose="020B0604020202020204" pitchFamily="34" charset="0"/>
                <a:sym typeface="Arial"/>
              </a:rPr>
              <a:t>Этот шаблон </a:t>
            </a:r>
            <a:r>
              <a:rPr lang="ru-RU" sz="3200" dirty="0" err="1">
                <a:latin typeface="Helvetica" panose="020B0604020202020204" pitchFamily="34" charset="0"/>
                <a:ea typeface="Arial"/>
                <a:cs typeface="Helvetica" panose="020B0604020202020204" pitchFamily="34" charset="0"/>
                <a:sym typeface="Arial"/>
              </a:rPr>
              <a:t>Power</a:t>
            </a:r>
            <a:r>
              <a:rPr lang="ru-RU" sz="3200" dirty="0">
                <a:latin typeface="Helvetica" panose="020B0604020202020204" pitchFamily="34" charset="0"/>
                <a:ea typeface="Arial"/>
                <a:cs typeface="Helvetica" panose="020B0604020202020204" pitchFamily="34" charset="0"/>
                <a:sym typeface="Arial"/>
              </a:rPr>
              <a:t> </a:t>
            </a:r>
            <a:r>
              <a:rPr lang="ru-RU" sz="3200" dirty="0" err="1">
                <a:latin typeface="Helvetica" panose="020B0604020202020204" pitchFamily="34" charset="0"/>
                <a:ea typeface="Arial"/>
                <a:cs typeface="Helvetica" panose="020B0604020202020204" pitchFamily="34" charset="0"/>
                <a:sym typeface="Arial"/>
              </a:rPr>
              <a:t>Point</a:t>
            </a:r>
            <a:r>
              <a:rPr lang="ru-RU" sz="3200" dirty="0">
                <a:latin typeface="Helvetica" panose="020B0604020202020204" pitchFamily="34" charset="0"/>
                <a:ea typeface="Arial"/>
                <a:cs typeface="Helvetica" panose="020B0604020202020204" pitchFamily="34" charset="0"/>
                <a:sym typeface="Arial"/>
              </a:rPr>
              <a:t> помогает создать е-постер размером </a:t>
            </a:r>
            <a:r>
              <a:rPr lang="ru-RU" sz="3200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104,1 x 58,5 см (соотношение сторон 16: 9)</a:t>
            </a:r>
          </a:p>
          <a:p>
            <a:pPr marL="514350" lvl="0" indent="-514350">
              <a:buSzPct val="100000"/>
              <a:buFont typeface="Arial" panose="020B0604020202020204" pitchFamily="34" charset="0"/>
              <a:buChar char="•"/>
            </a:pPr>
            <a:r>
              <a:rPr lang="ru-RU" sz="3200" dirty="0">
                <a:latin typeface="Helvetica" panose="020B0604020202020204" pitchFamily="34" charset="0"/>
                <a:ea typeface="Arial"/>
                <a:cs typeface="Helvetica" panose="020B0604020202020204" pitchFamily="34" charset="0"/>
                <a:sym typeface="Arial"/>
              </a:rPr>
              <a:t>Вы можете использовать его для создания своего е-постера для экономии своего времени, разместив в шаблоне заголовки, текст, рисунки и/или таблицы.</a:t>
            </a:r>
          </a:p>
          <a:p>
            <a:pPr marL="514350" lvl="0" indent="-514350">
              <a:buSzPct val="100000"/>
              <a:buFont typeface="Arial" panose="020B0604020202020204" pitchFamily="34" charset="0"/>
              <a:buChar char="•"/>
            </a:pPr>
            <a:r>
              <a:rPr lang="ru-RU" sz="3200" dirty="0">
                <a:latin typeface="Helvetica" panose="020B0604020202020204" pitchFamily="34" charset="0"/>
                <a:ea typeface="Arial"/>
                <a:cs typeface="Helvetica" panose="020B0604020202020204" pitchFamily="34" charset="0"/>
                <a:sym typeface="Arial"/>
              </a:rPr>
              <a:t>Вы можете использовать любые цвета, чтобы сделать ваш е-постер более привлекательным.</a:t>
            </a:r>
          </a:p>
          <a:p>
            <a:pPr marL="514350" lvl="0" indent="-514350">
              <a:buSzPct val="100000"/>
              <a:buFont typeface="Arial" panose="020B0604020202020204" pitchFamily="34" charset="0"/>
              <a:buChar char="•"/>
            </a:pPr>
            <a:r>
              <a:rPr lang="ru-RU" sz="3200" dirty="0">
                <a:latin typeface="Helvetica" panose="020B0604020202020204" pitchFamily="34" charset="0"/>
                <a:ea typeface="Arial"/>
                <a:cs typeface="Helvetica" panose="020B0604020202020204" pitchFamily="34" charset="0"/>
                <a:sym typeface="Arial"/>
              </a:rPr>
              <a:t>Вы можете расположить текст или рисунки в любом удобном для вас варианте</a:t>
            </a:r>
          </a:p>
          <a:p>
            <a:pPr lvl="0">
              <a:buSzPct val="25000"/>
            </a:pPr>
            <a:endParaRPr lang="ru-RU" sz="3200" dirty="0">
              <a:latin typeface="Helvetica" panose="020B0604020202020204" pitchFamily="34" charset="0"/>
              <a:ea typeface="Arial"/>
              <a:cs typeface="Helvetica" panose="020B0604020202020204" pitchFamily="34" charset="0"/>
              <a:sym typeface="Arial"/>
            </a:endParaRPr>
          </a:p>
          <a:p>
            <a:pPr lvl="0">
              <a:buSzPct val="25000"/>
            </a:pPr>
            <a:endParaRPr lang="ru-RU" sz="3200" dirty="0">
              <a:latin typeface="Helvetica" panose="020B0604020202020204" pitchFamily="34" charset="0"/>
              <a:ea typeface="Arial"/>
              <a:cs typeface="Helvetica" panose="020B0604020202020204" pitchFamily="34" charset="0"/>
              <a:sym typeface="Arial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180643" y="416802"/>
            <a:ext cx="327396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Helvetica" panose="020B0604020202020204" pitchFamily="34" charset="0"/>
                <a:cs typeface="Helvetica" panose="020B0604020202020204" pitchFamily="34" charset="0"/>
              </a:rPr>
              <a:t>НАЗВАНИЕ</a:t>
            </a:r>
            <a:endParaRPr lang="en-US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785417" y="1469790"/>
            <a:ext cx="298925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>
                <a:latin typeface="Helvetica" panose="020B0604020202020204" pitchFamily="34" charset="0"/>
                <a:cs typeface="Helvetica" panose="020B0604020202020204" pitchFamily="34" charset="0"/>
              </a:rPr>
              <a:t>Авторы</a:t>
            </a:r>
            <a:endParaRPr lang="en-US" sz="48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736573" y="2381196"/>
            <a:ext cx="2989257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>
                <a:latin typeface="Helvetica" panose="020B0604020202020204" pitchFamily="34" charset="0"/>
                <a:cs typeface="Helvetica" panose="020B0604020202020204" pitchFamily="34" charset="0"/>
              </a:rPr>
              <a:t>Учреждение</a:t>
            </a:r>
            <a:endParaRPr lang="en-US" sz="4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62" name="Group 2"/>
          <p:cNvGrpSpPr>
            <a:grpSpLocks/>
          </p:cNvGrpSpPr>
          <p:nvPr/>
        </p:nvGrpSpPr>
        <p:grpSpPr bwMode="auto">
          <a:xfrm>
            <a:off x="10174345" y="15436651"/>
            <a:ext cx="7436929" cy="4489428"/>
            <a:chOff x="2612084" y="2417695"/>
            <a:chExt cx="1735572" cy="762830"/>
          </a:xfrm>
        </p:grpSpPr>
        <p:sp>
          <p:nvSpPr>
            <p:cNvPr id="63" name="Text Box 157"/>
            <p:cNvSpPr txBox="1">
              <a:spLocks noChangeArrowheads="1"/>
            </p:cNvSpPr>
            <p:nvPr/>
          </p:nvSpPr>
          <p:spPr bwMode="auto">
            <a:xfrm>
              <a:off x="3343379" y="2417695"/>
              <a:ext cx="457684" cy="68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4009" tIns="17004" rIns="34009" bIns="17004">
              <a:spAutoFit/>
            </a:bodyPr>
            <a:lstStyle>
              <a:lvl1pPr defTabSz="339725" eaLnBrk="0" hangingPunct="0">
                <a:defRPr sz="3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339725" eaLnBrk="0" hangingPunct="0">
                <a:defRPr sz="3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defTabSz="339725" eaLnBrk="0" hangingPunct="0">
                <a:defRPr sz="3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defTabSz="339725" eaLnBrk="0" hangingPunct="0">
                <a:defRPr sz="3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defTabSz="339725" eaLnBrk="0" hangingPunct="0">
                <a:defRPr sz="3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defTabSz="339725" eaLnBrk="0" fontAlgn="base" hangingPunct="0">
                <a:spcBef>
                  <a:spcPct val="0"/>
                </a:spcBef>
                <a:spcAft>
                  <a:spcPct val="0"/>
                </a:spcAft>
                <a:defRPr sz="3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defTabSz="339725" eaLnBrk="0" fontAlgn="base" hangingPunct="0">
                <a:spcBef>
                  <a:spcPct val="0"/>
                </a:spcBef>
                <a:spcAft>
                  <a:spcPct val="0"/>
                </a:spcAft>
                <a:defRPr sz="3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defTabSz="339725" eaLnBrk="0" fontAlgn="base" hangingPunct="0">
                <a:spcBef>
                  <a:spcPct val="0"/>
                </a:spcBef>
                <a:spcAft>
                  <a:spcPct val="0"/>
                </a:spcAft>
                <a:defRPr sz="3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defTabSz="339725" eaLnBrk="0" fontAlgn="base" hangingPunct="0">
                <a:spcBef>
                  <a:spcPct val="0"/>
                </a:spcBef>
                <a:spcAft>
                  <a:spcPct val="0"/>
                </a:spcAft>
                <a:defRPr sz="3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4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Western Blot</a:t>
              </a:r>
            </a:p>
          </p:txBody>
        </p:sp>
        <p:grpSp>
          <p:nvGrpSpPr>
            <p:cNvPr id="64" name="Group 1"/>
            <p:cNvGrpSpPr>
              <a:grpSpLocks/>
            </p:cNvGrpSpPr>
            <p:nvPr/>
          </p:nvGrpSpPr>
          <p:grpSpPr bwMode="auto">
            <a:xfrm>
              <a:off x="2612084" y="2513149"/>
              <a:ext cx="1735572" cy="667376"/>
              <a:chOff x="2612084" y="2513149"/>
              <a:chExt cx="1735572" cy="667376"/>
            </a:xfrm>
          </p:grpSpPr>
          <p:sp>
            <p:nvSpPr>
              <p:cNvPr id="65" name="Text Box 145"/>
              <p:cNvSpPr txBox="1">
                <a:spLocks noChangeArrowheads="1"/>
              </p:cNvSpPr>
              <p:nvPr/>
            </p:nvSpPr>
            <p:spPr bwMode="auto">
              <a:xfrm>
                <a:off x="2676525" y="2568402"/>
                <a:ext cx="225616" cy="529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34009" tIns="17004" rIns="34009" bIns="17004">
                <a:spAutoFit/>
              </a:bodyPr>
              <a:lstStyle>
                <a:lvl1pPr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>
                    <a:latin typeface="Helvetica" panose="020B0604020202020204" pitchFamily="34" charset="0"/>
                    <a:cs typeface="Helvetica" panose="020B0604020202020204" pitchFamily="34" charset="0"/>
                  </a:rPr>
                  <a:t>PLSCR1</a:t>
                </a:r>
              </a:p>
            </p:txBody>
          </p:sp>
          <p:pic>
            <p:nvPicPr>
              <p:cNvPr id="66" name="Picture 146" descr="lsweet 2009-02-06  Actin"/>
              <p:cNvPicPr>
                <a:picLocks noChangeAspect="1" noChangeArrowheads="1"/>
              </p:cNvPicPr>
              <p:nvPr/>
            </p:nvPicPr>
            <p:blipFill>
              <a:blip r:embed="rId2">
                <a:lum bright="-6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643" t="47972" r="28572" b="43919"/>
              <a:stretch>
                <a:fillRect/>
              </a:stretch>
            </p:blipFill>
            <p:spPr bwMode="auto">
              <a:xfrm>
                <a:off x="2930525" y="2727462"/>
                <a:ext cx="1270000" cy="276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7" name="Line 147"/>
              <p:cNvSpPr>
                <a:spLocks noChangeShapeType="1"/>
              </p:cNvSpPr>
              <p:nvPr/>
            </p:nvSpPr>
            <p:spPr bwMode="auto">
              <a:xfrm>
                <a:off x="3094038" y="3003724"/>
                <a:ext cx="0" cy="30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34009" tIns="17004" rIns="34009" bIns="17004"/>
              <a:lstStyle/>
              <a:p>
                <a:endParaRPr lang="en-US" sz="360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68" name="Line 148"/>
              <p:cNvSpPr>
                <a:spLocks noChangeShapeType="1"/>
              </p:cNvSpPr>
              <p:nvPr/>
            </p:nvSpPr>
            <p:spPr bwMode="auto">
              <a:xfrm>
                <a:off x="3322638" y="3003724"/>
                <a:ext cx="0" cy="30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34009" tIns="17004" rIns="34009" bIns="17004"/>
              <a:lstStyle/>
              <a:p>
                <a:endParaRPr lang="en-US" sz="360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69" name="Line 149"/>
              <p:cNvSpPr>
                <a:spLocks noChangeShapeType="1"/>
              </p:cNvSpPr>
              <p:nvPr/>
            </p:nvSpPr>
            <p:spPr bwMode="auto">
              <a:xfrm>
                <a:off x="3509963" y="3003724"/>
                <a:ext cx="0" cy="30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34009" tIns="17004" rIns="34009" bIns="17004"/>
              <a:lstStyle/>
              <a:p>
                <a:endParaRPr lang="en-US" sz="360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70" name="Line 150"/>
              <p:cNvSpPr>
                <a:spLocks noChangeShapeType="1"/>
              </p:cNvSpPr>
              <p:nvPr/>
            </p:nvSpPr>
            <p:spPr bwMode="auto">
              <a:xfrm>
                <a:off x="3698875" y="3003724"/>
                <a:ext cx="0" cy="30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34009" tIns="17004" rIns="34009" bIns="17004"/>
              <a:lstStyle/>
              <a:p>
                <a:endParaRPr lang="en-US" sz="360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71" name="Line 151"/>
              <p:cNvSpPr>
                <a:spLocks noChangeShapeType="1"/>
              </p:cNvSpPr>
              <p:nvPr/>
            </p:nvSpPr>
            <p:spPr bwMode="auto">
              <a:xfrm>
                <a:off x="3881438" y="3003724"/>
                <a:ext cx="0" cy="30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34009" tIns="17004" rIns="34009" bIns="17004"/>
              <a:lstStyle/>
              <a:p>
                <a:endParaRPr lang="en-US" sz="360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72" name="Line 152"/>
              <p:cNvSpPr>
                <a:spLocks noChangeShapeType="1"/>
              </p:cNvSpPr>
              <p:nvPr/>
            </p:nvSpPr>
            <p:spPr bwMode="auto">
              <a:xfrm>
                <a:off x="4073525" y="3003724"/>
                <a:ext cx="0" cy="30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34009" tIns="17004" rIns="34009" bIns="17004"/>
              <a:lstStyle/>
              <a:p>
                <a:endParaRPr lang="en-US" sz="360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73" name="Line 153"/>
              <p:cNvSpPr>
                <a:spLocks noChangeShapeType="1"/>
              </p:cNvSpPr>
              <p:nvPr/>
            </p:nvSpPr>
            <p:spPr bwMode="auto">
              <a:xfrm>
                <a:off x="4200525" y="2852477"/>
                <a:ext cx="317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34009" tIns="17004" rIns="34009" bIns="17004"/>
              <a:lstStyle/>
              <a:p>
                <a:endParaRPr lang="en-US" sz="360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74" name="Line 154"/>
              <p:cNvSpPr>
                <a:spLocks noChangeShapeType="1"/>
              </p:cNvSpPr>
              <p:nvPr/>
            </p:nvSpPr>
            <p:spPr bwMode="auto">
              <a:xfrm>
                <a:off x="4200525" y="2622538"/>
                <a:ext cx="317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34009" tIns="17004" rIns="34009" bIns="17004"/>
              <a:lstStyle/>
              <a:p>
                <a:endParaRPr lang="en-US" sz="360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75" name="Text Box 156"/>
              <p:cNvSpPr txBox="1">
                <a:spLocks noChangeArrowheads="1"/>
              </p:cNvSpPr>
              <p:nvPr/>
            </p:nvSpPr>
            <p:spPr bwMode="auto">
              <a:xfrm>
                <a:off x="3243263" y="3127623"/>
                <a:ext cx="328279" cy="529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34009" tIns="17004" rIns="34009" bIns="17004">
                <a:spAutoFit/>
              </a:bodyPr>
              <a:lstStyle>
                <a:lvl1pPr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>
                    <a:latin typeface="Helvetica" panose="020B0604020202020204" pitchFamily="34" charset="0"/>
                    <a:cs typeface="Helvetica" panose="020B0604020202020204" pitchFamily="34" charset="0"/>
                  </a:rPr>
                  <a:t>Time (Hours)</a:t>
                </a:r>
              </a:p>
            </p:txBody>
          </p:sp>
          <p:sp>
            <p:nvSpPr>
              <p:cNvPr id="76" name="Line 158"/>
              <p:cNvSpPr>
                <a:spLocks noChangeShapeType="1"/>
              </p:cNvSpPr>
              <p:nvPr/>
            </p:nvSpPr>
            <p:spPr bwMode="auto">
              <a:xfrm>
                <a:off x="2898775" y="2852477"/>
                <a:ext cx="317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34009" tIns="17004" rIns="34009" bIns="17004"/>
              <a:lstStyle/>
              <a:p>
                <a:endParaRPr lang="en-US" sz="360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77" name="Line 159"/>
              <p:cNvSpPr>
                <a:spLocks noChangeShapeType="1"/>
              </p:cNvSpPr>
              <p:nvPr/>
            </p:nvSpPr>
            <p:spPr bwMode="auto">
              <a:xfrm>
                <a:off x="2895600" y="2611376"/>
                <a:ext cx="317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34009" tIns="17004" rIns="34009" bIns="17004"/>
              <a:lstStyle/>
              <a:p>
                <a:endParaRPr lang="en-US" sz="360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78" name="Text Box 160"/>
              <p:cNvSpPr txBox="1">
                <a:spLocks noChangeArrowheads="1"/>
              </p:cNvSpPr>
              <p:nvPr/>
            </p:nvSpPr>
            <p:spPr bwMode="auto">
              <a:xfrm>
                <a:off x="2612084" y="2830884"/>
                <a:ext cx="138782" cy="529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34009" tIns="17004" rIns="34009" bIns="17004">
                <a:spAutoFit/>
              </a:bodyPr>
              <a:lstStyle>
                <a:lvl1pPr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>
                    <a:latin typeface="Helvetica" panose="020B0604020202020204" pitchFamily="34" charset="0"/>
                    <a:cs typeface="Helvetica" panose="020B0604020202020204" pitchFamily="34" charset="0"/>
                  </a:rPr>
                  <a:t>Actin</a:t>
                </a:r>
              </a:p>
            </p:txBody>
          </p:sp>
          <p:sp>
            <p:nvSpPr>
              <p:cNvPr id="79" name="Text Box 161"/>
              <p:cNvSpPr txBox="1">
                <a:spLocks noChangeArrowheads="1"/>
              </p:cNvSpPr>
              <p:nvPr/>
            </p:nvSpPr>
            <p:spPr bwMode="auto">
              <a:xfrm>
                <a:off x="4211638" y="2573424"/>
                <a:ext cx="132843" cy="529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34009" tIns="17004" rIns="34009" bIns="17004">
                <a:spAutoFit/>
              </a:bodyPr>
              <a:lstStyle>
                <a:lvl1pPr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>
                    <a:latin typeface="Helvetica" panose="020B0604020202020204" pitchFamily="34" charset="0"/>
                    <a:cs typeface="Helvetica" panose="020B0604020202020204" pitchFamily="34" charset="0"/>
                  </a:rPr>
                  <a:t>36kd</a:t>
                </a:r>
              </a:p>
            </p:txBody>
          </p:sp>
          <p:sp>
            <p:nvSpPr>
              <p:cNvPr id="80" name="Text Box 162"/>
              <p:cNvSpPr txBox="1">
                <a:spLocks noChangeArrowheads="1"/>
              </p:cNvSpPr>
              <p:nvPr/>
            </p:nvSpPr>
            <p:spPr bwMode="auto">
              <a:xfrm>
                <a:off x="4214813" y="2811735"/>
                <a:ext cx="132843" cy="529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34009" tIns="17004" rIns="34009" bIns="17004">
                <a:spAutoFit/>
              </a:bodyPr>
              <a:lstStyle>
                <a:lvl1pPr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 defTabSz="339725" eaLnBrk="0" hangingPunct="0"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defTabSz="3397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>
                    <a:latin typeface="Helvetica" panose="020B0604020202020204" pitchFamily="34" charset="0"/>
                    <a:cs typeface="Helvetica" panose="020B0604020202020204" pitchFamily="34" charset="0"/>
                  </a:rPr>
                  <a:t>46kd</a:t>
                </a:r>
              </a:p>
            </p:txBody>
          </p:sp>
          <p:pic>
            <p:nvPicPr>
              <p:cNvPr id="81" name="Picture 163" descr="lsweet 2009-02-05 PLSCR-1 high res"/>
              <p:cNvPicPr>
                <a:picLocks noChangeAspect="1" noChangeArrowheads="1"/>
              </p:cNvPicPr>
              <p:nvPr/>
            </p:nvPicPr>
            <p:blipFill>
              <a:blip r:embed="rId3">
                <a:lum bright="-6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074" t="27570" r="35185" b="62462"/>
              <a:stretch>
                <a:fillRect/>
              </a:stretch>
            </p:blipFill>
            <p:spPr bwMode="auto">
              <a:xfrm>
                <a:off x="2930525" y="2513149"/>
                <a:ext cx="1270000" cy="218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82" name="Picture 13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2"/>
          <a:stretch>
            <a:fillRect/>
          </a:stretch>
        </p:blipFill>
        <p:spPr bwMode="auto">
          <a:xfrm>
            <a:off x="19903016" y="5355735"/>
            <a:ext cx="6092899" cy="337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3" name="Object 4">
            <a:hlinkClick r:id="" action="ppaction://noaction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3797877"/>
              </p:ext>
            </p:extLst>
          </p:nvPr>
        </p:nvGraphicFramePr>
        <p:xfrm>
          <a:off x="19572673" y="11141365"/>
          <a:ext cx="7587345" cy="55231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PW 11.0 Graph" r:id="rId5" imgW="3880714" imgH="3027578" progId="SigmaPlotGraphicObject.10">
                  <p:embed/>
                </p:oleObj>
              </mc:Choice>
              <mc:Fallback>
                <p:oleObj name="SPW 11.0 Graph" r:id="rId5" imgW="3880714" imgH="3027578" progId="SigmaPlotGraphicObject.1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72673" y="11141365"/>
                        <a:ext cx="7587345" cy="55231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" name="Object 6">
            <a:hlinkClick r:id="" action="ppaction://noaction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5688236"/>
              </p:ext>
            </p:extLst>
          </p:nvPr>
        </p:nvGraphicFramePr>
        <p:xfrm>
          <a:off x="29558596" y="4259061"/>
          <a:ext cx="6041245" cy="4489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PW 11.0 Graph" r:id="rId7" imgW="3857854" imgH="2998318" progId="SigmaPlotGraphicObject.10">
                  <p:embed/>
                </p:oleObj>
              </mc:Choice>
              <mc:Fallback>
                <p:oleObj name="SPW 11.0 Graph" r:id="rId7" imgW="3857854" imgH="2998318" progId="SigmaPlotGraphicObject.1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58596" y="4259061"/>
                        <a:ext cx="6041245" cy="44892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" name="Object 5">
            <a:hlinkClick r:id="" action="ppaction://noaction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5350204"/>
              </p:ext>
            </p:extLst>
          </p:nvPr>
        </p:nvGraphicFramePr>
        <p:xfrm>
          <a:off x="29484804" y="9512987"/>
          <a:ext cx="6432521" cy="433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PW 11.0 Graph" r:id="rId9" imgW="3848100" imgH="3009900" progId="SigmaPlotGraphicObject.10">
                  <p:embed/>
                </p:oleObj>
              </mc:Choice>
              <mc:Fallback>
                <p:oleObj name="SPW 11.0 Graph" r:id="rId9" imgW="3848100" imgH="3009900" progId="SigmaPlotGraphicObject.1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84804" y="9512987"/>
                        <a:ext cx="6432521" cy="433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" name="Rectangle 5">
            <a:hlinkClick r:id="" action="ppaction://hlinkshowjump?jump=nextslide"/>
          </p:cNvPr>
          <p:cNvSpPr/>
          <p:nvPr/>
        </p:nvSpPr>
        <p:spPr>
          <a:xfrm>
            <a:off x="9807748" y="14869770"/>
            <a:ext cx="8728455" cy="580780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7" name="Rectangle 109">
            <a:hlinkClick r:id="" action="ppaction://hlinkshowjump?jump=nextslide"/>
          </p:cNvPr>
          <p:cNvSpPr/>
          <p:nvPr/>
        </p:nvSpPr>
        <p:spPr>
          <a:xfrm>
            <a:off x="18952657" y="4238948"/>
            <a:ext cx="8728455" cy="580780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8" name="Rectangle 110">
            <a:hlinkClick r:id="" action="ppaction://noaction"/>
          </p:cNvPr>
          <p:cNvSpPr/>
          <p:nvPr/>
        </p:nvSpPr>
        <p:spPr>
          <a:xfrm>
            <a:off x="18952657" y="10819505"/>
            <a:ext cx="8728455" cy="580780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9" name="Rectangle 111">
            <a:hlinkClick r:id="" action="ppaction://noaction"/>
          </p:cNvPr>
          <p:cNvSpPr/>
          <p:nvPr/>
        </p:nvSpPr>
        <p:spPr>
          <a:xfrm>
            <a:off x="28135630" y="3705184"/>
            <a:ext cx="8728455" cy="1061305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0" name="Rectangle 30"/>
          <p:cNvSpPr/>
          <p:nvPr/>
        </p:nvSpPr>
        <p:spPr>
          <a:xfrm>
            <a:off x="33404175" y="332714"/>
            <a:ext cx="3467509" cy="266779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000000"/>
                </a:solidFill>
                <a:latin typeface="+mj-lt"/>
                <a:cs typeface="Helvetica" panose="020B0604020202020204" pitchFamily="34" charset="0"/>
              </a:rPr>
              <a:t>Место для логотипа вашего учреждения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5405660" y="3216995"/>
            <a:ext cx="8994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Helvetica" panose="020B0604020202020204" pitchFamily="34" charset="0"/>
                <a:cs typeface="Helvetica" panose="020B0604020202020204" pitchFamily="34" charset="0"/>
              </a:rPr>
              <a:t>Источник финансирования:</a:t>
            </a:r>
          </a:p>
        </p:txBody>
      </p:sp>
    </p:spTree>
    <p:extLst>
      <p:ext uri="{BB962C8B-B14F-4D97-AF65-F5344CB8AC3E}">
        <p14:creationId xmlns:p14="http://schemas.microsoft.com/office/powerpoint/2010/main" val="14455697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285</Words>
  <Application>Microsoft Office PowerPoint</Application>
  <PresentationFormat>Произвольный</PresentationFormat>
  <Paragraphs>38</Paragraphs>
  <Slides>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Helvetica</vt:lpstr>
      <vt:lpstr>Тема Office</vt:lpstr>
      <vt:lpstr>SPW 11.0 Graph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Ратова Людмила Геннадьевна</dc:creator>
  <cp:lastModifiedBy>user</cp:lastModifiedBy>
  <cp:revision>2</cp:revision>
  <dcterms:created xsi:type="dcterms:W3CDTF">2019-08-02T16:36:54Z</dcterms:created>
  <dcterms:modified xsi:type="dcterms:W3CDTF">2024-02-20T07:49:08Z</dcterms:modified>
</cp:coreProperties>
</file>